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2" r:id="rId8"/>
    <p:sldId id="263" r:id="rId9"/>
    <p:sldId id="261" r:id="rId10"/>
    <p:sldId id="260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CBBA-2F30-4771-985A-3CF315BBB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D80BF-7BA3-49C8-9F25-AB173AEE0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21AF63-6A9B-4E41-A460-7B600B0D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43549" y="8464"/>
            <a:ext cx="11504901" cy="6858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F1EDC-306D-47A0-9A12-A018AA504399}"/>
              </a:ext>
            </a:extLst>
          </p:cNvPr>
          <p:cNvSpPr/>
          <p:nvPr/>
        </p:nvSpPr>
        <p:spPr>
          <a:xfrm>
            <a:off x="343549" y="5452531"/>
            <a:ext cx="115049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DOWNTOWN SUMMIT</a:t>
            </a:r>
          </a:p>
        </p:txBody>
      </p:sp>
    </p:spTree>
    <p:extLst>
      <p:ext uri="{BB962C8B-B14F-4D97-AF65-F5344CB8AC3E}">
        <p14:creationId xmlns:p14="http://schemas.microsoft.com/office/powerpoint/2010/main" val="47497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4AB0-52E5-4187-A14A-70CF48CA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Question 5</a:t>
            </a:r>
            <a:r>
              <a:rPr lang="en-US" sz="3600" dirty="0"/>
              <a:t>: Does the downtown district need more public art (murals on buildings, sidewalk art, standalone structures)?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20C42-B351-4A85-8020-6966F19D1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1" t="26790" r="8683" b="23086"/>
          <a:stretch/>
        </p:blipFill>
        <p:spPr>
          <a:xfrm>
            <a:off x="2857500" y="2547901"/>
            <a:ext cx="6477000" cy="37513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C66BE2-EFB3-4211-B317-FA19F3E8CB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A790-B7FB-42DE-858A-9E46047C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Question 6</a:t>
            </a:r>
            <a:r>
              <a:rPr lang="en-US" dirty="0"/>
              <a:t>: </a:t>
            </a:r>
            <a:r>
              <a:rPr lang="en-US" b="0" i="0" dirty="0">
                <a:solidFill>
                  <a:srgbClr val="333E48"/>
                </a:solidFill>
                <a:effectLst/>
              </a:rPr>
              <a:t>What type of public art would you like to see and where?</a:t>
            </a:r>
            <a:br>
              <a:rPr lang="en-US" b="0" i="0" dirty="0">
                <a:solidFill>
                  <a:srgbClr val="333E48"/>
                </a:solidFill>
                <a:effectLst/>
                <a:latin typeface="National2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134C5-8C71-4E2F-AAE0-BE376C374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97" t="37284" r="8683" b="27654"/>
          <a:stretch/>
        </p:blipFill>
        <p:spPr>
          <a:xfrm>
            <a:off x="584205" y="2514600"/>
            <a:ext cx="5130796" cy="215235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964EF-FC9C-4D8E-B9CF-E8B16D04A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9" t="31358" r="11153" b="27778"/>
          <a:stretch/>
        </p:blipFill>
        <p:spPr>
          <a:xfrm>
            <a:off x="5869331" y="3191224"/>
            <a:ext cx="5714999" cy="276155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3567CF-6FFE-425F-87A9-AA9DD3B31C1D}"/>
              </a:ext>
            </a:extLst>
          </p:cNvPr>
          <p:cNvSpPr/>
          <p:nvPr/>
        </p:nvSpPr>
        <p:spPr>
          <a:xfrm>
            <a:off x="6231467" y="2228671"/>
            <a:ext cx="45739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MURALS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09BFEC-D09B-43E5-BDA1-5DFC999036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0C4A-59B0-48D1-8E4B-52C0887C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Micro &amp; Pop-up Retail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553A-D04B-432A-86BC-FF8E0C1E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8784C2-778A-4D19-8592-50EAAF5FBD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  <p:pic>
        <p:nvPicPr>
          <p:cNvPr id="6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D1A500-F2C8-4CD7-9090-6CF1AE54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56" y="2557463"/>
            <a:ext cx="5659488" cy="33178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440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C10A-B88A-4658-9E8C-3434EBFD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Question 7</a:t>
            </a:r>
            <a:r>
              <a:rPr lang="en-US" sz="3600" dirty="0"/>
              <a:t>: Do you think Micro and/or Pop-up Retail can be successful in the downtown district?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DF2B5-2314-49FD-9EBE-35F0BB232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9" t="26667" r="8765" b="23951"/>
          <a:stretch/>
        </p:blipFill>
        <p:spPr>
          <a:xfrm>
            <a:off x="2747431" y="2480732"/>
            <a:ext cx="6697135" cy="38214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6D95B2-C3EA-4BC3-BB16-8F8DB4FCBE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8946-D293-44BD-A96D-E7B84B53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Question 8</a:t>
            </a:r>
            <a:r>
              <a:rPr lang="en-US" sz="3600" dirty="0"/>
              <a:t>: Would your business be interested in participating and/or leasing space (land or building) to potential micro or pop-up retail vendors?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133CE-36FA-463B-840C-B8265C040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2" t="25555" r="9505" b="20740"/>
          <a:stretch/>
        </p:blipFill>
        <p:spPr>
          <a:xfrm>
            <a:off x="3098799" y="2517124"/>
            <a:ext cx="5994401" cy="377360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3F5F0C-B9D5-40AA-BD97-F7F1150F60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1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BC27-F42B-455A-BB5A-B65D02BE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u="sng" dirty="0"/>
              <a:t>Question 9</a:t>
            </a:r>
            <a:r>
              <a:rPr lang="en-US" sz="4000" dirty="0"/>
              <a:t>: </a:t>
            </a:r>
            <a:r>
              <a:rPr lang="en-US" sz="4000" b="0" i="0" dirty="0">
                <a:solidFill>
                  <a:srgbClr val="333E48"/>
                </a:solidFill>
                <a:effectLst/>
              </a:rPr>
              <a:t>Do you like the idea of a weekly pop-up retail event at a specific location (Dwight St, </a:t>
            </a:r>
            <a:r>
              <a:rPr lang="en-US" sz="4000" b="0" i="0" dirty="0" err="1">
                <a:solidFill>
                  <a:srgbClr val="333E48"/>
                </a:solidFill>
                <a:effectLst/>
              </a:rPr>
              <a:t>Furtaw</a:t>
            </a:r>
            <a:r>
              <a:rPr lang="en-US" sz="4000" b="0" i="0" dirty="0">
                <a:solidFill>
                  <a:srgbClr val="333E48"/>
                </a:solidFill>
                <a:effectLst/>
              </a:rPr>
              <a:t> Field, River Rd, Beach Park)?</a:t>
            </a:r>
            <a:br>
              <a:rPr lang="en-US" b="0" i="0" dirty="0">
                <a:solidFill>
                  <a:srgbClr val="333E48"/>
                </a:solidFill>
                <a:effectLst/>
                <a:latin typeface="National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8EECA-D57D-4E6F-B6CA-F1425919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27CF5-0BFD-41A7-8323-A4EA0FC67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9" t="33333" r="9506" b="16666"/>
          <a:stretch/>
        </p:blipFill>
        <p:spPr>
          <a:xfrm>
            <a:off x="2849033" y="2556932"/>
            <a:ext cx="6493934" cy="380064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74BAC-D9DC-48E0-8F4A-4A7ACA24A9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D46CC-E59C-4665-9617-F32BCDA3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Question 10</a:t>
            </a:r>
            <a:r>
              <a:rPr lang="en-US" dirty="0"/>
              <a:t>: </a:t>
            </a:r>
            <a:r>
              <a:rPr lang="en-US" b="0" i="0" dirty="0">
                <a:solidFill>
                  <a:srgbClr val="333E48"/>
                </a:solidFill>
                <a:effectLst/>
              </a:rPr>
              <a:t>What are the best locations for pop-up retail in the downtown area?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6E03-6587-49C3-8BA0-3E930C7B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34" y="2934994"/>
            <a:ext cx="2802466" cy="1811866"/>
          </a:xfrm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/>
              <a:t>Furtaw</a:t>
            </a:r>
            <a:r>
              <a:rPr lang="en-US" dirty="0"/>
              <a:t> Field</a:t>
            </a:r>
          </a:p>
          <a:p>
            <a:r>
              <a:rPr lang="en-US" dirty="0"/>
              <a:t>Beach Park</a:t>
            </a:r>
          </a:p>
          <a:p>
            <a:r>
              <a:rPr lang="en-US" dirty="0"/>
              <a:t>Dwight Street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C89EF-AB8B-4C94-B742-8FA6FF373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6" t="41235" r="9012" b="24074"/>
          <a:stretch/>
        </p:blipFill>
        <p:spPr>
          <a:xfrm>
            <a:off x="3793065" y="2676865"/>
            <a:ext cx="7681101" cy="318346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00F841-6C38-4189-9286-F70E49AAE5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0F8D-EFE3-4A1A-BB21-F35D476F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u="sng" dirty="0"/>
              <a:t>Question 11</a:t>
            </a:r>
            <a:r>
              <a:rPr lang="en-US" sz="4000" dirty="0"/>
              <a:t>: </a:t>
            </a:r>
            <a:r>
              <a:rPr lang="en-US" sz="4000" b="0" i="0" dirty="0">
                <a:solidFill>
                  <a:srgbClr val="333E48"/>
                </a:solidFill>
                <a:effectLst/>
              </a:rPr>
              <a:t>What do you believe is the most critical task for the EIC to focus on? What would you like to see the EIC prioritize?</a:t>
            </a:r>
            <a:br>
              <a:rPr lang="en-US" b="0" i="0" dirty="0">
                <a:solidFill>
                  <a:srgbClr val="333E48"/>
                </a:solidFill>
                <a:effectLst/>
                <a:latin typeface="National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9819-9952-45A9-957B-20279FE6D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8" y="2863026"/>
            <a:ext cx="2887133" cy="2209801"/>
          </a:xfrm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Downtown</a:t>
            </a:r>
          </a:p>
          <a:p>
            <a:r>
              <a:rPr lang="en-US" dirty="0"/>
              <a:t>Businesses/Shops</a:t>
            </a:r>
          </a:p>
          <a:p>
            <a:r>
              <a:rPr lang="en-US" dirty="0"/>
              <a:t>New Businesses</a:t>
            </a:r>
          </a:p>
          <a:p>
            <a:r>
              <a:rPr lang="en-US" dirty="0"/>
              <a:t>Empty Storefronts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F1BCA-FA62-4068-ADA1-789ADA3DF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20" t="39506" r="9342" b="24691"/>
          <a:stretch/>
        </p:blipFill>
        <p:spPr>
          <a:xfrm>
            <a:off x="4065638" y="2709334"/>
            <a:ext cx="7381295" cy="316653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608B7A-6830-48B9-BFF6-1D1AAD73F1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7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5196-5CF2-491E-9237-DC6163B3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Question 12</a:t>
            </a:r>
            <a:r>
              <a:rPr lang="en-US" dirty="0"/>
              <a:t>: Other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E645E-6A9F-4007-95EF-F8945D9B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641601"/>
            <a:ext cx="3361266" cy="2540001"/>
          </a:xfrm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Attracting new business</a:t>
            </a:r>
          </a:p>
          <a:p>
            <a:r>
              <a:rPr lang="en-US" dirty="0"/>
              <a:t>Collaborate with existing businesses</a:t>
            </a:r>
          </a:p>
          <a:p>
            <a:r>
              <a:rPr lang="en-US" dirty="0"/>
              <a:t>Art and vibrancy</a:t>
            </a:r>
          </a:p>
          <a:p>
            <a:r>
              <a:rPr lang="en-US" dirty="0"/>
              <a:t>Building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BF3B-9CE5-42B2-AA43-C37545EE8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8" t="38395" r="9506" b="25432"/>
          <a:stretch/>
        </p:blipFill>
        <p:spPr>
          <a:xfrm>
            <a:off x="4262985" y="2641601"/>
            <a:ext cx="7251683" cy="316653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78D7FE-B3B1-4234-AAEC-2433337967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3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7AFE4-0313-426C-90A3-588A4DAE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participation!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87DF7C-24B8-4134-B4DC-8B46A836C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835189" y="2557463"/>
            <a:ext cx="6521621" cy="3317875"/>
          </a:xfrm>
          <a:ln w="25400">
            <a:solidFill>
              <a:schemeClr val="accent1"/>
            </a:solidFill>
          </a:ln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CCD87B-23C3-4CBB-BFD5-127C8248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1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028E-5549-4481-A717-31CD8E3A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Economic Improvement Committee Stakeholder Survey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7E0C-6FD5-456E-BA4F-5C1F461C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535" y="2742536"/>
            <a:ext cx="5655732" cy="1667935"/>
          </a:xfrm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128 responses between June 22 and July 28</a:t>
            </a:r>
          </a:p>
          <a:p>
            <a:r>
              <a:rPr lang="en-US" dirty="0"/>
              <a:t>Average response time: under 4 minutes!</a:t>
            </a:r>
          </a:p>
          <a:p>
            <a:r>
              <a:rPr lang="en-US" dirty="0"/>
              <a:t>Thank you for sharing and contributing</a:t>
            </a:r>
          </a:p>
        </p:txBody>
      </p:sp>
      <p:pic>
        <p:nvPicPr>
          <p:cNvPr id="2052" name="Picture 4" descr="ClicData and Survey Monkey Integration | ClicData">
            <a:extLst>
              <a:ext uri="{FF2B5EF4-FFF2-40B4-BE49-F238E27FC236}">
                <a16:creationId xmlns:a16="http://schemas.microsoft.com/office/drawing/2014/main" id="{1127362A-9004-4BA6-AE64-753F62DB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38" y="3944138"/>
            <a:ext cx="2506460" cy="166793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7F5C76-D455-453F-A04A-B075CD562A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6035-D800-49E6-A08C-792CF878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Parking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EE5A42-E254-49B0-AD24-E501915A9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655" y="2557463"/>
            <a:ext cx="7014690" cy="3253063"/>
          </a:xfrm>
          <a:ln w="25400">
            <a:solidFill>
              <a:schemeClr val="accent1"/>
            </a:solidFill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725A66-2AE6-4523-B255-744A472C2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7E85-50E5-4630-AE71-466C4776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Question 1</a:t>
            </a:r>
            <a:r>
              <a:rPr lang="en-US" dirty="0"/>
              <a:t>: Do you feel like the downtown district has enough public parking available?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ECA7F-AC27-4477-9843-79FC1FB50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92" t="24063" r="8664" b="25854"/>
          <a:stretch/>
        </p:blipFill>
        <p:spPr>
          <a:xfrm>
            <a:off x="2826731" y="2602312"/>
            <a:ext cx="6538538" cy="372249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7F852A-FC4F-4094-AC26-A68A06EA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5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571D-845B-4C1A-A79C-7D31C8F6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0" i="0" u="sng" dirty="0">
                <a:solidFill>
                  <a:srgbClr val="333E48"/>
                </a:solidFill>
                <a:effectLst/>
                <a:latin typeface="Garamond" panose="02020404030301010803" pitchFamily="18" charset="0"/>
              </a:rPr>
              <a:t>Question 2</a:t>
            </a:r>
            <a:r>
              <a:rPr lang="en-US" sz="2800" b="0" i="0" dirty="0">
                <a:solidFill>
                  <a:srgbClr val="333E48"/>
                </a:solidFill>
                <a:effectLst/>
                <a:latin typeface="Garamond" panose="02020404030301010803" pitchFamily="18" charset="0"/>
              </a:rPr>
              <a:t>: As a business owner with parking available in the downtown would you be interested in working with the township to develop a working plan for public usage of your parking?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D955F-E8ED-434E-9FB4-CD4F4073B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2" t="32033" r="9204" b="14321"/>
          <a:stretch/>
        </p:blipFill>
        <p:spPr>
          <a:xfrm>
            <a:off x="3037261" y="2489199"/>
            <a:ext cx="6117478" cy="38153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3F91F5-C56A-4CE2-9E82-4483E33FEB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0F4D-E10D-4FCE-A189-BECADBA1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Vibrancy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739004-7998-466E-A0AE-A8E5CF68F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889" y="2557463"/>
            <a:ext cx="5362222" cy="3317875"/>
          </a:xfrm>
          <a:ln w="25400">
            <a:solidFill>
              <a:schemeClr val="accent1"/>
            </a:solidFill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88CA56-90E3-439C-989A-89583D0693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5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7880-230E-4763-8204-8150D066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Question 3</a:t>
            </a:r>
            <a:r>
              <a:rPr lang="en-US" dirty="0"/>
              <a:t>: Do you feel the downtown district could benefit from a vibrancy grant program?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E56B9-5A6C-4761-834E-B1DFC76D7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92" t="34960" r="9205" b="14321"/>
          <a:stretch/>
        </p:blipFill>
        <p:spPr>
          <a:xfrm>
            <a:off x="2834062" y="2514600"/>
            <a:ext cx="6523876" cy="37965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89851-2823-45B5-AD0F-7335BCA7A6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6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E192F-C4D2-4E35-8765-3346C579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/>
              <a:t>Question 4</a:t>
            </a:r>
            <a:r>
              <a:rPr lang="en-US" sz="3600" dirty="0"/>
              <a:t>: If a Vibrancy Grant program was implemented, would you be interested in participating in a township match type program?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503E4-4D98-4E17-93F8-BCAD1A172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9" t="36544" r="9095" b="11481"/>
          <a:stretch/>
        </p:blipFill>
        <p:spPr>
          <a:xfrm>
            <a:off x="2991177" y="2556933"/>
            <a:ext cx="6209646" cy="375073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D19FF-71E3-4321-A36D-93F828ED08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69E6-F482-47F6-8D06-CD6F2BDC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Public Art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567C26-4AD6-4CE5-8EF3-0549E7B293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295402" y="5395855"/>
            <a:ext cx="1257466" cy="928953"/>
          </a:xfrm>
          <a:prstGeom prst="rect">
            <a:avLst/>
          </a:prstGeom>
        </p:spPr>
      </p:pic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3BCF10-2B6B-4274-BD54-CB7A2D69A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4666" y="2707676"/>
            <a:ext cx="7147899" cy="3064661"/>
          </a:xfr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015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331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National2</vt:lpstr>
      <vt:lpstr>Organic</vt:lpstr>
      <vt:lpstr>PowerPoint Presentation</vt:lpstr>
      <vt:lpstr>Economic Improvement Committee Stakeholder Survey</vt:lpstr>
      <vt:lpstr>Parking</vt:lpstr>
      <vt:lpstr>Question 1: Do you feel like the downtown district has enough public parking available?</vt:lpstr>
      <vt:lpstr>Question 2: As a business owner with parking available in the downtown would you be interested in working with the township to develop a working plan for public usage of your parking?</vt:lpstr>
      <vt:lpstr>Vibrancy</vt:lpstr>
      <vt:lpstr>Question 3: Do you feel the downtown district could benefit from a vibrancy grant program?</vt:lpstr>
      <vt:lpstr>Question 4: If a Vibrancy Grant program was implemented, would you be interested in participating in a township match type program?</vt:lpstr>
      <vt:lpstr>Public Art</vt:lpstr>
      <vt:lpstr>Question 5: Does the downtown district need more public art (murals on buildings, sidewalk art, standalone structures)?</vt:lpstr>
      <vt:lpstr>Question 6: What type of public art would you like to see and where? </vt:lpstr>
      <vt:lpstr>Micro &amp; Pop-up Retail</vt:lpstr>
      <vt:lpstr>Question 7: Do you think Micro and/or Pop-up Retail can be successful in the downtown district?</vt:lpstr>
      <vt:lpstr>Question 8: Would your business be interested in participating and/or leasing space (land or building) to potential micro or pop-up retail vendors?</vt:lpstr>
      <vt:lpstr>Question 9: Do you like the idea of a weekly pop-up retail event at a specific location (Dwight St, Furtaw Field, River Rd, Beach Park)? </vt:lpstr>
      <vt:lpstr>Question 10: What are the best locations for pop-up retail in the downtown area?</vt:lpstr>
      <vt:lpstr>Question 11: What do you believe is the most critical task for the EIC to focus on? What would you like to see the EIC prioritize? </vt:lpstr>
      <vt:lpstr>Question 12: Other Comments</vt:lpstr>
      <vt:lpstr>Thank you for your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Jonathan Madis</dc:creator>
  <cp:lastModifiedBy>Todd Dickerson</cp:lastModifiedBy>
  <cp:revision>12</cp:revision>
  <dcterms:created xsi:type="dcterms:W3CDTF">2020-07-28T12:49:17Z</dcterms:created>
  <dcterms:modified xsi:type="dcterms:W3CDTF">2022-08-12T16:33:41Z</dcterms:modified>
</cp:coreProperties>
</file>